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</p:sldIdLst>
  <p:sldSz cx="5145088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519B"/>
    <a:srgbClr val="F5EC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4" autoAdjust="0"/>
    <p:restoredTop sz="94660"/>
  </p:normalViewPr>
  <p:slideViewPr>
    <p:cSldViewPr snapToGrid="0">
      <p:cViewPr varScale="1">
        <p:scale>
          <a:sx n="62" d="100"/>
          <a:sy n="62" d="100"/>
        </p:scale>
        <p:origin x="28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882" y="1496484"/>
            <a:ext cx="4373325" cy="3183467"/>
          </a:xfrm>
        </p:spPr>
        <p:txBody>
          <a:bodyPr anchor="b"/>
          <a:lstStyle>
            <a:lvl1pPr algn="ctr">
              <a:defRPr sz="337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3136" y="4802717"/>
            <a:ext cx="3858816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266" indent="0" algn="ctr">
              <a:buNone/>
              <a:defRPr sz="1125"/>
            </a:lvl2pPr>
            <a:lvl3pPr marL="514533" indent="0" algn="ctr">
              <a:buNone/>
              <a:defRPr sz="1013"/>
            </a:lvl3pPr>
            <a:lvl4pPr marL="771799" indent="0" algn="ctr">
              <a:buNone/>
              <a:defRPr sz="900"/>
            </a:lvl4pPr>
            <a:lvl5pPr marL="1029066" indent="0" algn="ctr">
              <a:buNone/>
              <a:defRPr sz="900"/>
            </a:lvl5pPr>
            <a:lvl6pPr marL="1286332" indent="0" algn="ctr">
              <a:buNone/>
              <a:defRPr sz="900"/>
            </a:lvl6pPr>
            <a:lvl7pPr marL="1543599" indent="0" algn="ctr">
              <a:buNone/>
              <a:defRPr sz="900"/>
            </a:lvl7pPr>
            <a:lvl8pPr marL="1800865" indent="0" algn="ctr">
              <a:buNone/>
              <a:defRPr sz="900"/>
            </a:lvl8pPr>
            <a:lvl9pPr marL="2058132" indent="0" algn="ctr">
              <a:buNone/>
              <a:defRPr sz="9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10949-A69C-4B0B-8FE8-9C074C2FDC07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99BE-3D43-4CB1-9784-A552B253C8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8724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10949-A69C-4B0B-8FE8-9C074C2FDC07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99BE-3D43-4CB1-9784-A552B253C8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938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1954" y="486834"/>
            <a:ext cx="1109410" cy="77491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725" y="486834"/>
            <a:ext cx="3263915" cy="77491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10949-A69C-4B0B-8FE8-9C074C2FDC07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99BE-3D43-4CB1-9784-A552B253C8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79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10949-A69C-4B0B-8FE8-9C074C2FDC07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99BE-3D43-4CB1-9784-A552B253C8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399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046" y="2279653"/>
            <a:ext cx="4437638" cy="3803649"/>
          </a:xfrm>
        </p:spPr>
        <p:txBody>
          <a:bodyPr anchor="b"/>
          <a:lstStyle>
            <a:lvl1pPr>
              <a:defRPr sz="337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046" y="6119286"/>
            <a:ext cx="4437638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266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533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79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906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633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59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86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813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10949-A69C-4B0B-8FE8-9C074C2FDC07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99BE-3D43-4CB1-9784-A552B253C8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8505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725" y="2434167"/>
            <a:ext cx="2186662" cy="5801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4701" y="2434167"/>
            <a:ext cx="2186662" cy="5801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10949-A69C-4B0B-8FE8-9C074C2FDC07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99BE-3D43-4CB1-9784-A552B253C8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0349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95" y="486836"/>
            <a:ext cx="4437638" cy="17674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396" y="2241551"/>
            <a:ext cx="217661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266" indent="0">
              <a:buNone/>
              <a:defRPr sz="1125" b="1"/>
            </a:lvl2pPr>
            <a:lvl3pPr marL="514533" indent="0">
              <a:buNone/>
              <a:defRPr sz="1013" b="1"/>
            </a:lvl3pPr>
            <a:lvl4pPr marL="771799" indent="0">
              <a:buNone/>
              <a:defRPr sz="900" b="1"/>
            </a:lvl4pPr>
            <a:lvl5pPr marL="1029066" indent="0">
              <a:buNone/>
              <a:defRPr sz="900" b="1"/>
            </a:lvl5pPr>
            <a:lvl6pPr marL="1286332" indent="0">
              <a:buNone/>
              <a:defRPr sz="900" b="1"/>
            </a:lvl6pPr>
            <a:lvl7pPr marL="1543599" indent="0">
              <a:buNone/>
              <a:defRPr sz="900" b="1"/>
            </a:lvl7pPr>
            <a:lvl8pPr marL="1800865" indent="0">
              <a:buNone/>
              <a:defRPr sz="900" b="1"/>
            </a:lvl8pPr>
            <a:lvl9pPr marL="2058132" indent="0">
              <a:buNone/>
              <a:defRPr sz="9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396" y="3340100"/>
            <a:ext cx="2176613" cy="4912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4701" y="2241551"/>
            <a:ext cx="218733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266" indent="0">
              <a:buNone/>
              <a:defRPr sz="1125" b="1"/>
            </a:lvl2pPr>
            <a:lvl3pPr marL="514533" indent="0">
              <a:buNone/>
              <a:defRPr sz="1013" b="1"/>
            </a:lvl3pPr>
            <a:lvl4pPr marL="771799" indent="0">
              <a:buNone/>
              <a:defRPr sz="900" b="1"/>
            </a:lvl4pPr>
            <a:lvl5pPr marL="1029066" indent="0">
              <a:buNone/>
              <a:defRPr sz="900" b="1"/>
            </a:lvl5pPr>
            <a:lvl6pPr marL="1286332" indent="0">
              <a:buNone/>
              <a:defRPr sz="900" b="1"/>
            </a:lvl6pPr>
            <a:lvl7pPr marL="1543599" indent="0">
              <a:buNone/>
              <a:defRPr sz="900" b="1"/>
            </a:lvl7pPr>
            <a:lvl8pPr marL="1800865" indent="0">
              <a:buNone/>
              <a:defRPr sz="900" b="1"/>
            </a:lvl8pPr>
            <a:lvl9pPr marL="2058132" indent="0">
              <a:buNone/>
              <a:defRPr sz="9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4701" y="3340100"/>
            <a:ext cx="2187333" cy="4912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10949-A69C-4B0B-8FE8-9C074C2FDC07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99BE-3D43-4CB1-9784-A552B253C8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616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10949-A69C-4B0B-8FE8-9C074C2FDC07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99BE-3D43-4CB1-9784-A552B253C8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430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10949-A69C-4B0B-8FE8-9C074C2FDC07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99BE-3D43-4CB1-9784-A552B253C8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9132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95" y="609600"/>
            <a:ext cx="1659425" cy="2133600"/>
          </a:xfrm>
        </p:spPr>
        <p:txBody>
          <a:bodyPr anchor="b"/>
          <a:lstStyle>
            <a:lvl1pPr>
              <a:defRPr sz="180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7332" y="1316569"/>
            <a:ext cx="2604701" cy="6498167"/>
          </a:xfrm>
        </p:spPr>
        <p:txBody>
          <a:bodyPr/>
          <a:lstStyle>
            <a:lvl1pPr>
              <a:defRPr sz="1801"/>
            </a:lvl1pPr>
            <a:lvl2pPr>
              <a:defRPr sz="1576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395" y="2743200"/>
            <a:ext cx="1659425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266" indent="0">
              <a:buNone/>
              <a:defRPr sz="788"/>
            </a:lvl2pPr>
            <a:lvl3pPr marL="514533" indent="0">
              <a:buNone/>
              <a:defRPr sz="675"/>
            </a:lvl3pPr>
            <a:lvl4pPr marL="771799" indent="0">
              <a:buNone/>
              <a:defRPr sz="563"/>
            </a:lvl4pPr>
            <a:lvl5pPr marL="1029066" indent="0">
              <a:buNone/>
              <a:defRPr sz="563"/>
            </a:lvl5pPr>
            <a:lvl6pPr marL="1286332" indent="0">
              <a:buNone/>
              <a:defRPr sz="563"/>
            </a:lvl6pPr>
            <a:lvl7pPr marL="1543599" indent="0">
              <a:buNone/>
              <a:defRPr sz="563"/>
            </a:lvl7pPr>
            <a:lvl8pPr marL="1800865" indent="0">
              <a:buNone/>
              <a:defRPr sz="563"/>
            </a:lvl8pPr>
            <a:lvl9pPr marL="2058132" indent="0">
              <a:buNone/>
              <a:defRPr sz="56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10949-A69C-4B0B-8FE8-9C074C2FDC07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99BE-3D43-4CB1-9784-A552B253C8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4039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95" y="609600"/>
            <a:ext cx="1659425" cy="2133600"/>
          </a:xfrm>
        </p:spPr>
        <p:txBody>
          <a:bodyPr anchor="b"/>
          <a:lstStyle>
            <a:lvl1pPr>
              <a:defRPr sz="180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7332" y="1316569"/>
            <a:ext cx="2604701" cy="6498167"/>
          </a:xfrm>
        </p:spPr>
        <p:txBody>
          <a:bodyPr anchor="t"/>
          <a:lstStyle>
            <a:lvl1pPr marL="0" indent="0">
              <a:buNone/>
              <a:defRPr sz="1801"/>
            </a:lvl1pPr>
            <a:lvl2pPr marL="257266" indent="0">
              <a:buNone/>
              <a:defRPr sz="1576"/>
            </a:lvl2pPr>
            <a:lvl3pPr marL="514533" indent="0">
              <a:buNone/>
              <a:defRPr sz="1350"/>
            </a:lvl3pPr>
            <a:lvl4pPr marL="771799" indent="0">
              <a:buNone/>
              <a:defRPr sz="1125"/>
            </a:lvl4pPr>
            <a:lvl5pPr marL="1029066" indent="0">
              <a:buNone/>
              <a:defRPr sz="1125"/>
            </a:lvl5pPr>
            <a:lvl6pPr marL="1286332" indent="0">
              <a:buNone/>
              <a:defRPr sz="1125"/>
            </a:lvl6pPr>
            <a:lvl7pPr marL="1543599" indent="0">
              <a:buNone/>
              <a:defRPr sz="1125"/>
            </a:lvl7pPr>
            <a:lvl8pPr marL="1800865" indent="0">
              <a:buNone/>
              <a:defRPr sz="1125"/>
            </a:lvl8pPr>
            <a:lvl9pPr marL="2058132" indent="0">
              <a:buNone/>
              <a:defRPr sz="1125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395" y="2743200"/>
            <a:ext cx="1659425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266" indent="0">
              <a:buNone/>
              <a:defRPr sz="788"/>
            </a:lvl2pPr>
            <a:lvl3pPr marL="514533" indent="0">
              <a:buNone/>
              <a:defRPr sz="675"/>
            </a:lvl3pPr>
            <a:lvl4pPr marL="771799" indent="0">
              <a:buNone/>
              <a:defRPr sz="563"/>
            </a:lvl4pPr>
            <a:lvl5pPr marL="1029066" indent="0">
              <a:buNone/>
              <a:defRPr sz="563"/>
            </a:lvl5pPr>
            <a:lvl6pPr marL="1286332" indent="0">
              <a:buNone/>
              <a:defRPr sz="563"/>
            </a:lvl6pPr>
            <a:lvl7pPr marL="1543599" indent="0">
              <a:buNone/>
              <a:defRPr sz="563"/>
            </a:lvl7pPr>
            <a:lvl8pPr marL="1800865" indent="0">
              <a:buNone/>
              <a:defRPr sz="563"/>
            </a:lvl8pPr>
            <a:lvl9pPr marL="2058132" indent="0">
              <a:buNone/>
              <a:defRPr sz="56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10949-A69C-4B0B-8FE8-9C074C2FDC07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99BE-3D43-4CB1-9784-A552B253C8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260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725" y="486836"/>
            <a:ext cx="4437638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725" y="2434167"/>
            <a:ext cx="4437638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10949-A69C-4B0B-8FE8-9C074C2FDC07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499BE-3D43-4CB1-9784-A552B253C8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181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514533" rtl="0" eaLnBrk="1" latinLnBrk="0" hangingPunct="1">
        <a:lnSpc>
          <a:spcPct val="90000"/>
        </a:lnSpc>
        <a:spcBef>
          <a:spcPct val="0"/>
        </a:spcBef>
        <a:buNone/>
        <a:defRPr sz="247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633" indent="-128633" algn="l" defTabSz="51453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6" kern="1200">
          <a:solidFill>
            <a:schemeClr val="tx1"/>
          </a:solidFill>
          <a:latin typeface="+mn-lt"/>
          <a:ea typeface="+mn-ea"/>
          <a:cs typeface="+mn-cs"/>
        </a:defRPr>
      </a:lvl1pPr>
      <a:lvl2pPr marL="385900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3166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433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699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965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2232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9498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6765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266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533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799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9066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6332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599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865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8132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id="{D4D577F6-80F6-1179-CF5E-5EC9BF2EBE5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19350" y="222422"/>
            <a:ext cx="4501978" cy="4501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94A3CCEA-C4ED-7F2A-A200-F8CE74CCE6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9" y="0"/>
            <a:ext cx="5142929" cy="9144000"/>
          </a:xfrm>
          <a:prstGeom prst="rect">
            <a:avLst/>
          </a:prstGeom>
        </p:spPr>
      </p:pic>
      <p:sp>
        <p:nvSpPr>
          <p:cNvPr id="8" name="Google Shape;111;p6">
            <a:extLst>
              <a:ext uri="{FF2B5EF4-FFF2-40B4-BE49-F238E27FC236}">
                <a16:creationId xmlns:a16="http://schemas.microsoft.com/office/drawing/2014/main" id="{CD193325-5379-2AD9-B5A8-6D2EE6DEC40F}"/>
              </a:ext>
            </a:extLst>
          </p:cNvPr>
          <p:cNvSpPr txBox="1">
            <a:spLocks/>
          </p:cNvSpPr>
          <p:nvPr/>
        </p:nvSpPr>
        <p:spPr>
          <a:xfrm>
            <a:off x="0" y="222422"/>
            <a:ext cx="3200400" cy="49181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lvl1pPr algn="l" defTabSz="51453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rgbClr val="06549C"/>
              </a:buClr>
              <a:buSzPts val="3600"/>
              <a:buFont typeface="Open Sans"/>
              <a:buNone/>
            </a:pPr>
            <a:r>
              <a:rPr lang="en-US" sz="2400" b="1" i="1" dirty="0" err="1">
                <a:solidFill>
                  <a:srgbClr val="06549C"/>
                </a:solidFill>
                <a:latin typeface="Open Sans"/>
                <a:ea typeface="Open Sans"/>
                <a:cs typeface="Open Sans"/>
                <a:sym typeface="Open Sans"/>
              </a:rPr>
              <a:t>Título</a:t>
            </a:r>
            <a:r>
              <a:rPr lang="en-US" sz="2400" b="1" i="1" dirty="0">
                <a:solidFill>
                  <a:srgbClr val="06549C"/>
                </a:solidFill>
                <a:latin typeface="Open Sans"/>
                <a:ea typeface="Open Sans"/>
                <a:cs typeface="Open Sans"/>
                <a:sym typeface="Open Sans"/>
              </a:rPr>
              <a:t> do </a:t>
            </a:r>
            <a:r>
              <a:rPr lang="en-US" sz="2400" b="1" i="1" dirty="0" err="1">
                <a:solidFill>
                  <a:srgbClr val="06549C"/>
                </a:solidFill>
                <a:latin typeface="Open Sans"/>
                <a:ea typeface="Open Sans"/>
                <a:cs typeface="Open Sans"/>
                <a:sym typeface="Open Sans"/>
              </a:rPr>
              <a:t>Trabalho</a:t>
            </a:r>
            <a:endParaRPr lang="en-US" sz="2400" dirty="0">
              <a:solidFill>
                <a:srgbClr val="06549C"/>
              </a:solidFill>
            </a:endParaRPr>
          </a:p>
        </p:txBody>
      </p:sp>
      <p:sp>
        <p:nvSpPr>
          <p:cNvPr id="9" name="Google Shape;112;p6">
            <a:extLst>
              <a:ext uri="{FF2B5EF4-FFF2-40B4-BE49-F238E27FC236}">
                <a16:creationId xmlns:a16="http://schemas.microsoft.com/office/drawing/2014/main" id="{9639E5AC-098A-E8E1-E5C2-010DFA13CC02}"/>
              </a:ext>
            </a:extLst>
          </p:cNvPr>
          <p:cNvSpPr txBox="1"/>
          <p:nvPr/>
        </p:nvSpPr>
        <p:spPr>
          <a:xfrm>
            <a:off x="0" y="530115"/>
            <a:ext cx="3200399" cy="491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6549C"/>
              </a:buClr>
              <a:buSzPts val="2400"/>
              <a:buFont typeface="Open Sans"/>
              <a:buNone/>
            </a:pPr>
            <a:r>
              <a:rPr lang="en-US" b="1" i="1" u="none" strike="noStrike" cap="none" dirty="0" err="1">
                <a:solidFill>
                  <a:srgbClr val="06549C"/>
                </a:solidFill>
                <a:latin typeface="Open Sans"/>
                <a:ea typeface="Open Sans"/>
                <a:cs typeface="Open Sans"/>
                <a:sym typeface="Open Sans"/>
              </a:rPr>
              <a:t>Autores</a:t>
            </a:r>
            <a:r>
              <a:rPr lang="en-US" b="1" i="1" u="none" strike="noStrike" cap="none" dirty="0">
                <a:solidFill>
                  <a:srgbClr val="06549C"/>
                </a:solidFill>
                <a:latin typeface="Open Sans"/>
                <a:ea typeface="Open Sans"/>
                <a:cs typeface="Open Sans"/>
                <a:sym typeface="Open Sans"/>
              </a:rPr>
              <a:t> e </a:t>
            </a:r>
            <a:r>
              <a:rPr lang="en-US" b="1" i="1" dirty="0" err="1">
                <a:solidFill>
                  <a:srgbClr val="06549C"/>
                </a:solidFill>
                <a:latin typeface="Open Sans"/>
                <a:ea typeface="Open Sans"/>
                <a:cs typeface="Open Sans"/>
                <a:sym typeface="Open Sans"/>
              </a:rPr>
              <a:t>Instituição</a:t>
            </a:r>
            <a:endParaRPr dirty="0">
              <a:solidFill>
                <a:srgbClr val="06549C"/>
              </a:solidFill>
            </a:endParaRPr>
          </a:p>
        </p:txBody>
      </p:sp>
      <p:sp>
        <p:nvSpPr>
          <p:cNvPr id="35" name="CaixaDeTexto 11">
            <a:extLst>
              <a:ext uri="{FF2B5EF4-FFF2-40B4-BE49-F238E27FC236}">
                <a16:creationId xmlns:a16="http://schemas.microsoft.com/office/drawing/2014/main" id="{F7DFBADA-788F-A64F-668C-0062907DC484}"/>
              </a:ext>
            </a:extLst>
          </p:cNvPr>
          <p:cNvSpPr txBox="1"/>
          <p:nvPr/>
        </p:nvSpPr>
        <p:spPr>
          <a:xfrm>
            <a:off x="0" y="1755504"/>
            <a:ext cx="25725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Lorem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ipsum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dolor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sit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amet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,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consectetur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adipiscing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elit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,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sed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do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eiusmod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tempor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incididunt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ut labore et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dolore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magna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aliqua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. Ut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enim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ad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minim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veniam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, quis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nostrud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exercitation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ullamco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laboris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nisi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ut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aliquip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ex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ea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commodo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consequat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.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Duis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aute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irure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dolor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in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reprehenderit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in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voluptate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velit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esse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cillum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dolore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eu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fugiat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nulla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pariatur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.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Excepteur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sint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occaecat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cupidatat</a:t>
            </a:r>
            <a:r>
              <a:rPr lang="pt-BR" sz="1100" dirty="0">
                <a:solidFill>
                  <a:srgbClr val="000000"/>
                </a:solidFill>
                <a:highlight>
                  <a:srgbClr val="FFFFFF"/>
                </a:highlight>
                <a:latin typeface="Open Sans" panose="020B0606030504020204" pitchFamily="34" charset="0"/>
              </a:rPr>
              <a:t>.</a:t>
            </a:r>
            <a:endParaRPr lang="pt-BR" sz="1100" dirty="0">
              <a:solidFill>
                <a:schemeClr val="tx1">
                  <a:lumMod val="65000"/>
                  <a:lumOff val="3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1" name="CaixaDeTexto 5">
            <a:extLst>
              <a:ext uri="{FF2B5EF4-FFF2-40B4-BE49-F238E27FC236}">
                <a16:creationId xmlns:a16="http://schemas.microsoft.com/office/drawing/2014/main" id="{2C03B1A4-B46B-734B-A408-37C65690C5CE}"/>
              </a:ext>
            </a:extLst>
          </p:cNvPr>
          <p:cNvSpPr txBox="1"/>
          <p:nvPr/>
        </p:nvSpPr>
        <p:spPr>
          <a:xfrm>
            <a:off x="-24248" y="1403764"/>
            <a:ext cx="2549523" cy="338554"/>
          </a:xfrm>
          <a:prstGeom prst="rect">
            <a:avLst/>
          </a:prstGeom>
          <a:solidFill>
            <a:srgbClr val="01519B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Introdução</a:t>
            </a:r>
          </a:p>
        </p:txBody>
      </p:sp>
      <p:sp>
        <p:nvSpPr>
          <p:cNvPr id="42" name="CaixaDeTexto 11">
            <a:extLst>
              <a:ext uri="{FF2B5EF4-FFF2-40B4-BE49-F238E27FC236}">
                <a16:creationId xmlns:a16="http://schemas.microsoft.com/office/drawing/2014/main" id="{4D166CD3-5FE2-C863-1B25-7A97DD92F830}"/>
              </a:ext>
            </a:extLst>
          </p:cNvPr>
          <p:cNvSpPr txBox="1"/>
          <p:nvPr/>
        </p:nvSpPr>
        <p:spPr>
          <a:xfrm>
            <a:off x="2572544" y="1732018"/>
            <a:ext cx="25252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Lorem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ipsum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dolor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sit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amet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,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consectetur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adipiscing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elit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,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sed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do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eiusmod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tempor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incididunt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ut labore et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dolore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magna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aliqua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. Ut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enim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ad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minim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veniam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, quis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nostrud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exercitation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ullamco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laboris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nisi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ut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aliquip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ex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ea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commodo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consequat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.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Duis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aute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irure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dolor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in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reprehenderit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in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voluptate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velit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esse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cillum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dolore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eu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fugiat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nulla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pariatur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.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Excepteur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sint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occaecat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cupidatat</a:t>
            </a:r>
            <a:r>
              <a:rPr lang="pt-BR" sz="1100" dirty="0">
                <a:solidFill>
                  <a:srgbClr val="000000"/>
                </a:solidFill>
                <a:highlight>
                  <a:srgbClr val="FFFFFF"/>
                </a:highlight>
                <a:latin typeface="Open Sans" panose="020B0606030504020204" pitchFamily="34" charset="0"/>
              </a:rPr>
              <a:t>.</a:t>
            </a:r>
            <a:endParaRPr lang="pt-BR" sz="1100" dirty="0">
              <a:solidFill>
                <a:schemeClr val="tx1">
                  <a:lumMod val="65000"/>
                  <a:lumOff val="3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3" name="CaixaDeTexto 5">
            <a:extLst>
              <a:ext uri="{FF2B5EF4-FFF2-40B4-BE49-F238E27FC236}">
                <a16:creationId xmlns:a16="http://schemas.microsoft.com/office/drawing/2014/main" id="{781F206F-A17D-9599-CFFA-E08B06E8D020}"/>
              </a:ext>
            </a:extLst>
          </p:cNvPr>
          <p:cNvSpPr txBox="1"/>
          <p:nvPr/>
        </p:nvSpPr>
        <p:spPr>
          <a:xfrm>
            <a:off x="2609615" y="1404992"/>
            <a:ext cx="2549523" cy="338554"/>
          </a:xfrm>
          <a:prstGeom prst="rect">
            <a:avLst/>
          </a:prstGeom>
          <a:solidFill>
            <a:srgbClr val="01519B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Objetivo</a:t>
            </a:r>
          </a:p>
        </p:txBody>
      </p:sp>
      <p:sp>
        <p:nvSpPr>
          <p:cNvPr id="44" name="CaixaDeTexto 11">
            <a:extLst>
              <a:ext uri="{FF2B5EF4-FFF2-40B4-BE49-F238E27FC236}">
                <a16:creationId xmlns:a16="http://schemas.microsoft.com/office/drawing/2014/main" id="{82A625FF-1D58-D749-4179-2E0F5805FA72}"/>
              </a:ext>
            </a:extLst>
          </p:cNvPr>
          <p:cNvSpPr txBox="1"/>
          <p:nvPr/>
        </p:nvSpPr>
        <p:spPr>
          <a:xfrm>
            <a:off x="24248" y="4465282"/>
            <a:ext cx="25725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Lorem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ipsum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dolor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sit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amet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,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consectetur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adipiscing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elit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,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sed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do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eiusmod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tempor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incididunt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ut labore et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dolore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magna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aliqua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. Ut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enim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ad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minim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veniam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, quis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nostrud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exercitation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ullamco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laboris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nisi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ut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aliquip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ex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ea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commodo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consequat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.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Duis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aute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irure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dolor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in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reprehenderit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in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voluptate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velit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esse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cillum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dolore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eu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fugiat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nulla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pariatur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.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Excepteur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sint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occaecat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cupidatat</a:t>
            </a:r>
            <a:r>
              <a:rPr lang="pt-BR" sz="1100" dirty="0">
                <a:solidFill>
                  <a:srgbClr val="000000"/>
                </a:solidFill>
                <a:highlight>
                  <a:srgbClr val="FFFFFF"/>
                </a:highlight>
                <a:latin typeface="Open Sans" panose="020B0606030504020204" pitchFamily="34" charset="0"/>
              </a:rPr>
              <a:t>.</a:t>
            </a:r>
            <a:endParaRPr lang="pt-BR" sz="1100" dirty="0">
              <a:solidFill>
                <a:schemeClr val="tx1">
                  <a:lumMod val="65000"/>
                  <a:lumOff val="3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5" name="CaixaDeTexto 5">
            <a:extLst>
              <a:ext uri="{FF2B5EF4-FFF2-40B4-BE49-F238E27FC236}">
                <a16:creationId xmlns:a16="http://schemas.microsoft.com/office/drawing/2014/main" id="{B2BF5AD2-2676-EA63-325E-716A4AA3571F}"/>
              </a:ext>
            </a:extLst>
          </p:cNvPr>
          <p:cNvSpPr txBox="1"/>
          <p:nvPr/>
        </p:nvSpPr>
        <p:spPr>
          <a:xfrm>
            <a:off x="0" y="4113542"/>
            <a:ext cx="2549523" cy="338554"/>
          </a:xfrm>
          <a:prstGeom prst="rect">
            <a:avLst/>
          </a:prstGeom>
          <a:solidFill>
            <a:srgbClr val="01519B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Métodos</a:t>
            </a:r>
          </a:p>
        </p:txBody>
      </p:sp>
      <p:sp>
        <p:nvSpPr>
          <p:cNvPr id="46" name="CaixaDeTexto 11">
            <a:extLst>
              <a:ext uri="{FF2B5EF4-FFF2-40B4-BE49-F238E27FC236}">
                <a16:creationId xmlns:a16="http://schemas.microsoft.com/office/drawing/2014/main" id="{E6CCB563-FF49-9BF9-5EBA-D3B40BBB73F8}"/>
              </a:ext>
            </a:extLst>
          </p:cNvPr>
          <p:cNvSpPr txBox="1"/>
          <p:nvPr/>
        </p:nvSpPr>
        <p:spPr>
          <a:xfrm>
            <a:off x="2596792" y="4441796"/>
            <a:ext cx="25252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Lorem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ipsum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dolor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sit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amet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,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consectetur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adipiscing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elit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,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sed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do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eiusmod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tempor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incididunt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ut labore et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dolore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magna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aliqua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. Ut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enim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ad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minim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veniam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, quis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nostrud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exercitation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ullamco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laboris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nisi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ut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aliquip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ex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ea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commodo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consequat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.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Duis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aute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irure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dolor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in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reprehenderit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in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voluptate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velit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esse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cillum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dolore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eu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fugiat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nulla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pariatur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.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Excepteur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sint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occaecat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1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cupidatat</a:t>
            </a:r>
            <a:r>
              <a:rPr lang="pt-BR" sz="1100" dirty="0">
                <a:solidFill>
                  <a:srgbClr val="000000"/>
                </a:solidFill>
                <a:highlight>
                  <a:srgbClr val="FFFFFF"/>
                </a:highlight>
                <a:latin typeface="Open Sans" panose="020B0606030504020204" pitchFamily="34" charset="0"/>
              </a:rPr>
              <a:t>.</a:t>
            </a:r>
            <a:endParaRPr lang="pt-BR" sz="1100" dirty="0">
              <a:solidFill>
                <a:schemeClr val="tx1">
                  <a:lumMod val="65000"/>
                  <a:lumOff val="3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7" name="CaixaDeTexto 5">
            <a:extLst>
              <a:ext uri="{FF2B5EF4-FFF2-40B4-BE49-F238E27FC236}">
                <a16:creationId xmlns:a16="http://schemas.microsoft.com/office/drawing/2014/main" id="{3CC782A5-6CA9-1C1F-85FC-8A8F3B7C5EFE}"/>
              </a:ext>
            </a:extLst>
          </p:cNvPr>
          <p:cNvSpPr txBox="1"/>
          <p:nvPr/>
        </p:nvSpPr>
        <p:spPr>
          <a:xfrm>
            <a:off x="2621506" y="4114770"/>
            <a:ext cx="2549523" cy="338554"/>
          </a:xfrm>
          <a:prstGeom prst="rect">
            <a:avLst/>
          </a:prstGeom>
          <a:solidFill>
            <a:srgbClr val="01519B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Resultados</a:t>
            </a:r>
          </a:p>
        </p:txBody>
      </p:sp>
      <p:sp>
        <p:nvSpPr>
          <p:cNvPr id="52" name="CaixaDeTexto 9">
            <a:extLst>
              <a:ext uri="{FF2B5EF4-FFF2-40B4-BE49-F238E27FC236}">
                <a16:creationId xmlns:a16="http://schemas.microsoft.com/office/drawing/2014/main" id="{F18D00DB-3F78-C669-FC4C-99A9C824F313}"/>
              </a:ext>
            </a:extLst>
          </p:cNvPr>
          <p:cNvSpPr txBox="1"/>
          <p:nvPr/>
        </p:nvSpPr>
        <p:spPr>
          <a:xfrm>
            <a:off x="-24248" y="6743199"/>
            <a:ext cx="5183386" cy="338554"/>
          </a:xfrm>
          <a:prstGeom prst="rect">
            <a:avLst/>
          </a:prstGeom>
          <a:solidFill>
            <a:srgbClr val="01519B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Conclusão</a:t>
            </a:r>
          </a:p>
        </p:txBody>
      </p:sp>
      <p:sp>
        <p:nvSpPr>
          <p:cNvPr id="53" name="CaixaDeTexto 14">
            <a:extLst>
              <a:ext uri="{FF2B5EF4-FFF2-40B4-BE49-F238E27FC236}">
                <a16:creationId xmlns:a16="http://schemas.microsoft.com/office/drawing/2014/main" id="{A34EB8A9-A48C-70C3-E28C-2E4C972B19F1}"/>
              </a:ext>
            </a:extLst>
          </p:cNvPr>
          <p:cNvSpPr txBox="1"/>
          <p:nvPr/>
        </p:nvSpPr>
        <p:spPr>
          <a:xfrm>
            <a:off x="24248" y="7105721"/>
            <a:ext cx="50735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2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Lorem</a:t>
            </a:r>
            <a:r>
              <a:rPr lang="pt-BR" sz="1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ipsum </a:t>
            </a:r>
            <a:r>
              <a:rPr lang="pt-BR" sz="12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dolor</a:t>
            </a:r>
            <a:r>
              <a:rPr lang="pt-BR" sz="1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2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sit</a:t>
            </a:r>
            <a:r>
              <a:rPr lang="pt-BR" sz="1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2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amet</a:t>
            </a:r>
            <a:r>
              <a:rPr lang="pt-BR" sz="1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, </a:t>
            </a:r>
            <a:r>
              <a:rPr lang="pt-BR" sz="12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consectetur</a:t>
            </a:r>
            <a:r>
              <a:rPr lang="pt-BR" sz="1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2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adipiscing</a:t>
            </a:r>
            <a:r>
              <a:rPr lang="pt-BR" sz="1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2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elit</a:t>
            </a:r>
            <a:r>
              <a:rPr lang="pt-BR" sz="1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, </a:t>
            </a:r>
            <a:r>
              <a:rPr lang="pt-BR" sz="12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sed</a:t>
            </a:r>
            <a:r>
              <a:rPr lang="pt-BR" sz="1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do </a:t>
            </a:r>
            <a:r>
              <a:rPr lang="pt-BR" sz="12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eiusmod</a:t>
            </a:r>
            <a:r>
              <a:rPr lang="pt-BR" sz="1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2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tempor</a:t>
            </a:r>
            <a:r>
              <a:rPr lang="pt-BR" sz="1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2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incididunt</a:t>
            </a:r>
            <a:r>
              <a:rPr lang="pt-BR" sz="1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ut labore et </a:t>
            </a:r>
            <a:r>
              <a:rPr lang="pt-BR" sz="12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dolore</a:t>
            </a:r>
            <a:r>
              <a:rPr lang="pt-BR" sz="1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magna </a:t>
            </a:r>
            <a:r>
              <a:rPr lang="pt-BR" sz="12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aliqua</a:t>
            </a:r>
            <a:r>
              <a:rPr lang="pt-BR" sz="1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. Ut </a:t>
            </a:r>
            <a:r>
              <a:rPr lang="pt-BR" sz="12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enim</a:t>
            </a:r>
            <a:r>
              <a:rPr lang="pt-BR" sz="1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ad </a:t>
            </a:r>
            <a:r>
              <a:rPr lang="pt-BR" sz="12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minim</a:t>
            </a:r>
            <a:r>
              <a:rPr lang="pt-BR" sz="1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2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veniam</a:t>
            </a:r>
            <a:r>
              <a:rPr lang="pt-BR" sz="1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, quis </a:t>
            </a:r>
            <a:r>
              <a:rPr lang="pt-BR" sz="12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nostrud</a:t>
            </a:r>
            <a:r>
              <a:rPr lang="pt-BR" sz="1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2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exercitation</a:t>
            </a:r>
            <a:r>
              <a:rPr lang="pt-BR" sz="1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2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ullamco</a:t>
            </a:r>
            <a:r>
              <a:rPr lang="pt-BR" sz="1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2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laboris</a:t>
            </a:r>
            <a:r>
              <a:rPr lang="pt-BR" sz="1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2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nisi</a:t>
            </a:r>
            <a:r>
              <a:rPr lang="pt-BR" sz="1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ut </a:t>
            </a:r>
            <a:r>
              <a:rPr lang="pt-BR" sz="12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aliquip</a:t>
            </a:r>
            <a:r>
              <a:rPr lang="pt-BR" sz="1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2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ex</a:t>
            </a:r>
            <a:r>
              <a:rPr lang="pt-BR" sz="1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2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ea</a:t>
            </a:r>
            <a:r>
              <a:rPr lang="pt-BR" sz="1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2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commodo</a:t>
            </a:r>
            <a:r>
              <a:rPr lang="pt-BR" sz="1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</a:t>
            </a:r>
            <a:r>
              <a:rPr lang="pt-BR" sz="12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consequat</a:t>
            </a:r>
            <a:r>
              <a:rPr lang="pt-BR" sz="1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. </a:t>
            </a:r>
            <a:endParaRPr lang="pt-BR" sz="1200" dirty="0">
              <a:solidFill>
                <a:schemeClr val="tx1">
                  <a:lumMod val="65000"/>
                  <a:lumOff val="3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4" name="CaixaDeTexto 53">
            <a:extLst>
              <a:ext uri="{FF2B5EF4-FFF2-40B4-BE49-F238E27FC236}">
                <a16:creationId xmlns:a16="http://schemas.microsoft.com/office/drawing/2014/main" id="{27B9E699-69FA-0452-4041-B6C9D1D60969}"/>
              </a:ext>
            </a:extLst>
          </p:cNvPr>
          <p:cNvSpPr txBox="1"/>
          <p:nvPr/>
        </p:nvSpPr>
        <p:spPr>
          <a:xfrm>
            <a:off x="24247" y="8013049"/>
            <a:ext cx="5118681" cy="43088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rgbClr val="FF0000"/>
                </a:solidFill>
              </a:rPr>
              <a:t>ATENÇÃO: </a:t>
            </a:r>
            <a:r>
              <a:rPr lang="pt-BR" sz="1100" dirty="0">
                <a:solidFill>
                  <a:srgbClr val="FF0000"/>
                </a:solidFill>
              </a:rPr>
              <a:t>essa é apenas uma sugestão de estrutura. A confecção do pôster é livre e os aurores podem incluir imagens, gráficos e figuras, caso necessário.</a:t>
            </a:r>
          </a:p>
        </p:txBody>
      </p:sp>
    </p:spTree>
    <p:extLst>
      <p:ext uri="{BB962C8B-B14F-4D97-AF65-F5344CB8AC3E}">
        <p14:creationId xmlns:p14="http://schemas.microsoft.com/office/powerpoint/2010/main" val="25413536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</TotalTime>
  <Words>334</Words>
  <Application>Microsoft Office PowerPoint</Application>
  <PresentationFormat>Personalizar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Open Sans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LGuerra Design Gráfico e Digital</dc:creator>
  <cp:lastModifiedBy>Gabriella Ribeiro</cp:lastModifiedBy>
  <cp:revision>7</cp:revision>
  <dcterms:created xsi:type="dcterms:W3CDTF">2023-09-11T21:50:04Z</dcterms:created>
  <dcterms:modified xsi:type="dcterms:W3CDTF">2024-08-06T20:33:51Z</dcterms:modified>
</cp:coreProperties>
</file>