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19B"/>
    <a:srgbClr val="F5E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4" autoAdjust="0"/>
    <p:restoredTop sz="94660"/>
  </p:normalViewPr>
  <p:slideViewPr>
    <p:cSldViewPr snapToGrid="0">
      <p:cViewPr varScale="1">
        <p:scale>
          <a:sx n="62" d="100"/>
          <a:sy n="62" d="100"/>
        </p:scale>
        <p:origin x="28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72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38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39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50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34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61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43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13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03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6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10949-A69C-4B0B-8FE8-9C074C2FDC07}" type="datetimeFigureOut">
              <a:rPr lang="pt-BR" smtClean="0"/>
              <a:t>06/08/2024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99BE-3D43-4CB1-9784-A552B253C8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181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D4D577F6-80F6-1179-CF5E-5EC9BF2EBE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19350" y="222422"/>
            <a:ext cx="4501978" cy="450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4A3CCEA-C4ED-7F2A-A200-F8CE74CCE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" y="0"/>
            <a:ext cx="5142929" cy="9144000"/>
          </a:xfrm>
          <a:prstGeom prst="rect">
            <a:avLst/>
          </a:prstGeom>
        </p:spPr>
      </p:pic>
      <p:sp>
        <p:nvSpPr>
          <p:cNvPr id="8" name="Google Shape;111;p6">
            <a:extLst>
              <a:ext uri="{FF2B5EF4-FFF2-40B4-BE49-F238E27FC236}">
                <a16:creationId xmlns:a16="http://schemas.microsoft.com/office/drawing/2014/main" id="{CD193325-5379-2AD9-B5A8-6D2EE6DEC40F}"/>
              </a:ext>
            </a:extLst>
          </p:cNvPr>
          <p:cNvSpPr txBox="1">
            <a:spLocks/>
          </p:cNvSpPr>
          <p:nvPr/>
        </p:nvSpPr>
        <p:spPr>
          <a:xfrm>
            <a:off x="0" y="222422"/>
            <a:ext cx="3200400" cy="49181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algn="l" defTabSz="51453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rgbClr val="06549C"/>
              </a:buClr>
              <a:buSzPts val="3600"/>
              <a:buFont typeface="Open Sans"/>
              <a:buNone/>
            </a:pPr>
            <a:r>
              <a:rPr lang="en-US" sz="2400" b="1" i="1" dirty="0" err="1">
                <a:solidFill>
                  <a:srgbClr val="06549C"/>
                </a:solidFill>
                <a:latin typeface="Open Sans"/>
                <a:ea typeface="Open Sans"/>
                <a:cs typeface="Open Sans"/>
                <a:sym typeface="Open Sans"/>
              </a:rPr>
              <a:t>Título</a:t>
            </a:r>
            <a:r>
              <a:rPr lang="en-US" sz="2400" b="1" i="1" dirty="0">
                <a:solidFill>
                  <a:srgbClr val="06549C"/>
                </a:solidFill>
                <a:latin typeface="Open Sans"/>
                <a:ea typeface="Open Sans"/>
                <a:cs typeface="Open Sans"/>
                <a:sym typeface="Open Sans"/>
              </a:rPr>
              <a:t> do </a:t>
            </a:r>
            <a:r>
              <a:rPr lang="en-US" sz="2400" b="1" i="1" dirty="0" err="1">
                <a:solidFill>
                  <a:srgbClr val="06549C"/>
                </a:solidFill>
                <a:latin typeface="Open Sans"/>
                <a:ea typeface="Open Sans"/>
                <a:cs typeface="Open Sans"/>
                <a:sym typeface="Open Sans"/>
              </a:rPr>
              <a:t>Trabalho</a:t>
            </a:r>
            <a:endParaRPr lang="en-US" sz="2400" dirty="0">
              <a:solidFill>
                <a:srgbClr val="06549C"/>
              </a:solidFill>
            </a:endParaRPr>
          </a:p>
        </p:txBody>
      </p:sp>
      <p:sp>
        <p:nvSpPr>
          <p:cNvPr id="9" name="Google Shape;112;p6">
            <a:extLst>
              <a:ext uri="{FF2B5EF4-FFF2-40B4-BE49-F238E27FC236}">
                <a16:creationId xmlns:a16="http://schemas.microsoft.com/office/drawing/2014/main" id="{9639E5AC-098A-E8E1-E5C2-010DFA13CC02}"/>
              </a:ext>
            </a:extLst>
          </p:cNvPr>
          <p:cNvSpPr txBox="1"/>
          <p:nvPr/>
        </p:nvSpPr>
        <p:spPr>
          <a:xfrm>
            <a:off x="0" y="530115"/>
            <a:ext cx="3200399" cy="491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6549C"/>
              </a:buClr>
              <a:buSzPts val="2400"/>
              <a:buFont typeface="Open Sans"/>
              <a:buNone/>
            </a:pPr>
            <a:r>
              <a:rPr lang="en-US" b="1" i="1" u="none" strike="noStrike" cap="none" dirty="0" err="1">
                <a:solidFill>
                  <a:srgbClr val="06549C"/>
                </a:solidFill>
                <a:latin typeface="Open Sans"/>
                <a:ea typeface="Open Sans"/>
                <a:cs typeface="Open Sans"/>
                <a:sym typeface="Open Sans"/>
              </a:rPr>
              <a:t>Autores</a:t>
            </a:r>
            <a:r>
              <a:rPr lang="en-US" b="1" i="1" u="none" strike="noStrike" cap="none" dirty="0">
                <a:solidFill>
                  <a:srgbClr val="06549C"/>
                </a:solidFill>
                <a:latin typeface="Open Sans"/>
                <a:ea typeface="Open Sans"/>
                <a:cs typeface="Open Sans"/>
                <a:sym typeface="Open Sans"/>
              </a:rPr>
              <a:t> e </a:t>
            </a:r>
            <a:r>
              <a:rPr lang="en-US" b="1" i="1" dirty="0" err="1">
                <a:solidFill>
                  <a:srgbClr val="06549C"/>
                </a:solidFill>
                <a:latin typeface="Open Sans"/>
                <a:ea typeface="Open Sans"/>
                <a:cs typeface="Open Sans"/>
                <a:sym typeface="Open Sans"/>
              </a:rPr>
              <a:t>Instituição</a:t>
            </a:r>
            <a:endParaRPr dirty="0">
              <a:solidFill>
                <a:srgbClr val="06549C"/>
              </a:solidFill>
            </a:endParaRPr>
          </a:p>
        </p:txBody>
      </p:sp>
      <p:sp>
        <p:nvSpPr>
          <p:cNvPr id="35" name="CaixaDeTexto 11">
            <a:extLst>
              <a:ext uri="{FF2B5EF4-FFF2-40B4-BE49-F238E27FC236}">
                <a16:creationId xmlns:a16="http://schemas.microsoft.com/office/drawing/2014/main" id="{F7DFBADA-788F-A64F-668C-0062907DC484}"/>
              </a:ext>
            </a:extLst>
          </p:cNvPr>
          <p:cNvSpPr txBox="1"/>
          <p:nvPr/>
        </p:nvSpPr>
        <p:spPr>
          <a:xfrm>
            <a:off x="0" y="1755504"/>
            <a:ext cx="25725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Lorem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ipsum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amet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consectetur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adipiscing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do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eiusmod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tempor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incididunt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labore et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magna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ad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veniam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quis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nostrud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exercitation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ullamco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laboris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nisi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aliquip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commodo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consequat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Duis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aute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irure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reprehenderit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voluptate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esse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cillum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eu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fugiat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nulla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pariatur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Excepteur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occaecat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cupidatat</a:t>
            </a:r>
            <a:r>
              <a:rPr lang="pt-BR" sz="1100" dirty="0">
                <a:solidFill>
                  <a:srgbClr val="000000"/>
                </a:solidFill>
                <a:highlight>
                  <a:srgbClr val="FFFFFF"/>
                </a:highlight>
                <a:latin typeface="Open Sans" panose="020B0606030504020204" pitchFamily="34" charset="0"/>
              </a:rPr>
              <a:t>.</a:t>
            </a:r>
            <a:endParaRPr lang="pt-BR" sz="110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1" name="CaixaDeTexto 5">
            <a:extLst>
              <a:ext uri="{FF2B5EF4-FFF2-40B4-BE49-F238E27FC236}">
                <a16:creationId xmlns:a16="http://schemas.microsoft.com/office/drawing/2014/main" id="{2C03B1A4-B46B-734B-A408-37C65690C5CE}"/>
              </a:ext>
            </a:extLst>
          </p:cNvPr>
          <p:cNvSpPr txBox="1"/>
          <p:nvPr/>
        </p:nvSpPr>
        <p:spPr>
          <a:xfrm>
            <a:off x="-24248" y="1403764"/>
            <a:ext cx="2549523" cy="338554"/>
          </a:xfrm>
          <a:prstGeom prst="rect">
            <a:avLst/>
          </a:prstGeom>
          <a:solidFill>
            <a:srgbClr val="01519B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Introdução</a:t>
            </a:r>
          </a:p>
        </p:txBody>
      </p:sp>
      <p:sp>
        <p:nvSpPr>
          <p:cNvPr id="42" name="CaixaDeTexto 11">
            <a:extLst>
              <a:ext uri="{FF2B5EF4-FFF2-40B4-BE49-F238E27FC236}">
                <a16:creationId xmlns:a16="http://schemas.microsoft.com/office/drawing/2014/main" id="{4D166CD3-5FE2-C863-1B25-7A97DD92F830}"/>
              </a:ext>
            </a:extLst>
          </p:cNvPr>
          <p:cNvSpPr txBox="1"/>
          <p:nvPr/>
        </p:nvSpPr>
        <p:spPr>
          <a:xfrm>
            <a:off x="2572544" y="1732018"/>
            <a:ext cx="25252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Lorem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ipsum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amet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consectetur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adipiscing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do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eiusmod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tempor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incididunt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labore et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magna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ad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veniam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quis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nostrud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exercitation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ullamco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laboris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nisi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aliquip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commodo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consequat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Duis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aute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irure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reprehenderit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voluptate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esse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cillum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eu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fugiat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nulla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pariatur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Excepteur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occaecat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cupidatat</a:t>
            </a:r>
            <a:r>
              <a:rPr lang="pt-BR" sz="1100" dirty="0">
                <a:solidFill>
                  <a:srgbClr val="000000"/>
                </a:solidFill>
                <a:highlight>
                  <a:srgbClr val="FFFFFF"/>
                </a:highlight>
                <a:latin typeface="Open Sans" panose="020B0606030504020204" pitchFamily="34" charset="0"/>
              </a:rPr>
              <a:t>.</a:t>
            </a:r>
            <a:endParaRPr lang="pt-BR" sz="110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3" name="CaixaDeTexto 5">
            <a:extLst>
              <a:ext uri="{FF2B5EF4-FFF2-40B4-BE49-F238E27FC236}">
                <a16:creationId xmlns:a16="http://schemas.microsoft.com/office/drawing/2014/main" id="{781F206F-A17D-9599-CFFA-E08B06E8D020}"/>
              </a:ext>
            </a:extLst>
          </p:cNvPr>
          <p:cNvSpPr txBox="1"/>
          <p:nvPr/>
        </p:nvSpPr>
        <p:spPr>
          <a:xfrm>
            <a:off x="2609615" y="1404992"/>
            <a:ext cx="2549523" cy="338554"/>
          </a:xfrm>
          <a:prstGeom prst="rect">
            <a:avLst/>
          </a:prstGeom>
          <a:solidFill>
            <a:srgbClr val="01519B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Objetivo</a:t>
            </a:r>
          </a:p>
        </p:txBody>
      </p:sp>
      <p:sp>
        <p:nvSpPr>
          <p:cNvPr id="44" name="CaixaDeTexto 11">
            <a:extLst>
              <a:ext uri="{FF2B5EF4-FFF2-40B4-BE49-F238E27FC236}">
                <a16:creationId xmlns:a16="http://schemas.microsoft.com/office/drawing/2014/main" id="{82A625FF-1D58-D749-4179-2E0F5805FA72}"/>
              </a:ext>
            </a:extLst>
          </p:cNvPr>
          <p:cNvSpPr txBox="1"/>
          <p:nvPr/>
        </p:nvSpPr>
        <p:spPr>
          <a:xfrm>
            <a:off x="24248" y="4465282"/>
            <a:ext cx="25725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Lorem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ipsum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amet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consectetur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adipiscing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do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eiusmod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tempor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incididunt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labore et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magna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ad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veniam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quis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nostrud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exercitation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ullamco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laboris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nisi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aliquip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commodo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consequat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Duis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aute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irure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reprehenderit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voluptate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esse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cillum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eu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fugiat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nulla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pariatur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Excepteur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occaecat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cupidatat</a:t>
            </a:r>
            <a:r>
              <a:rPr lang="pt-BR" sz="1100" dirty="0">
                <a:solidFill>
                  <a:srgbClr val="000000"/>
                </a:solidFill>
                <a:highlight>
                  <a:srgbClr val="FFFFFF"/>
                </a:highlight>
                <a:latin typeface="Open Sans" panose="020B0606030504020204" pitchFamily="34" charset="0"/>
              </a:rPr>
              <a:t>.</a:t>
            </a:r>
            <a:endParaRPr lang="pt-BR" sz="110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5" name="CaixaDeTexto 5">
            <a:extLst>
              <a:ext uri="{FF2B5EF4-FFF2-40B4-BE49-F238E27FC236}">
                <a16:creationId xmlns:a16="http://schemas.microsoft.com/office/drawing/2014/main" id="{B2BF5AD2-2676-EA63-325E-716A4AA3571F}"/>
              </a:ext>
            </a:extLst>
          </p:cNvPr>
          <p:cNvSpPr txBox="1"/>
          <p:nvPr/>
        </p:nvSpPr>
        <p:spPr>
          <a:xfrm>
            <a:off x="0" y="4113542"/>
            <a:ext cx="2549523" cy="338554"/>
          </a:xfrm>
          <a:prstGeom prst="rect">
            <a:avLst/>
          </a:prstGeom>
          <a:solidFill>
            <a:srgbClr val="01519B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Métodos</a:t>
            </a:r>
          </a:p>
        </p:txBody>
      </p:sp>
      <p:sp>
        <p:nvSpPr>
          <p:cNvPr id="46" name="CaixaDeTexto 11">
            <a:extLst>
              <a:ext uri="{FF2B5EF4-FFF2-40B4-BE49-F238E27FC236}">
                <a16:creationId xmlns:a16="http://schemas.microsoft.com/office/drawing/2014/main" id="{E6CCB563-FF49-9BF9-5EBA-D3B40BBB73F8}"/>
              </a:ext>
            </a:extLst>
          </p:cNvPr>
          <p:cNvSpPr txBox="1"/>
          <p:nvPr/>
        </p:nvSpPr>
        <p:spPr>
          <a:xfrm>
            <a:off x="2596792" y="4441796"/>
            <a:ext cx="25252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Lorem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ipsum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amet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consectetur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adipiscing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do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eiusmod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tempor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incididunt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labore et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magna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ad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minim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veniam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quis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nostrud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exercitation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ullamco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laboris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nisi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aliquip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commodo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consequat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Duis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aute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irure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reprehenderit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in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voluptate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velit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esse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cillum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eu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fugiat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nulla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pariatur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Excepteur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sint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occaecat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1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cupidatat</a:t>
            </a:r>
            <a:r>
              <a:rPr lang="pt-BR" sz="1100" dirty="0">
                <a:solidFill>
                  <a:srgbClr val="000000"/>
                </a:solidFill>
                <a:highlight>
                  <a:srgbClr val="FFFFFF"/>
                </a:highlight>
                <a:latin typeface="Open Sans" panose="020B0606030504020204" pitchFamily="34" charset="0"/>
              </a:rPr>
              <a:t>.</a:t>
            </a:r>
            <a:endParaRPr lang="pt-BR" sz="110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7" name="CaixaDeTexto 5">
            <a:extLst>
              <a:ext uri="{FF2B5EF4-FFF2-40B4-BE49-F238E27FC236}">
                <a16:creationId xmlns:a16="http://schemas.microsoft.com/office/drawing/2014/main" id="{3CC782A5-6CA9-1C1F-85FC-8A8F3B7C5EFE}"/>
              </a:ext>
            </a:extLst>
          </p:cNvPr>
          <p:cNvSpPr txBox="1"/>
          <p:nvPr/>
        </p:nvSpPr>
        <p:spPr>
          <a:xfrm>
            <a:off x="2621506" y="4114770"/>
            <a:ext cx="2549523" cy="338554"/>
          </a:xfrm>
          <a:prstGeom prst="rect">
            <a:avLst/>
          </a:prstGeom>
          <a:solidFill>
            <a:srgbClr val="01519B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Resultados</a:t>
            </a:r>
          </a:p>
        </p:txBody>
      </p:sp>
      <p:sp>
        <p:nvSpPr>
          <p:cNvPr id="52" name="CaixaDeTexto 9">
            <a:extLst>
              <a:ext uri="{FF2B5EF4-FFF2-40B4-BE49-F238E27FC236}">
                <a16:creationId xmlns:a16="http://schemas.microsoft.com/office/drawing/2014/main" id="{F18D00DB-3F78-C669-FC4C-99A9C824F313}"/>
              </a:ext>
            </a:extLst>
          </p:cNvPr>
          <p:cNvSpPr txBox="1"/>
          <p:nvPr/>
        </p:nvSpPr>
        <p:spPr>
          <a:xfrm>
            <a:off x="-24248" y="6743199"/>
            <a:ext cx="5183386" cy="338554"/>
          </a:xfrm>
          <a:prstGeom prst="rect">
            <a:avLst/>
          </a:prstGeom>
          <a:solidFill>
            <a:srgbClr val="01519B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Conclusão</a:t>
            </a:r>
          </a:p>
        </p:txBody>
      </p:sp>
      <p:sp>
        <p:nvSpPr>
          <p:cNvPr id="53" name="CaixaDeTexto 14">
            <a:extLst>
              <a:ext uri="{FF2B5EF4-FFF2-40B4-BE49-F238E27FC236}">
                <a16:creationId xmlns:a16="http://schemas.microsoft.com/office/drawing/2014/main" id="{A34EB8A9-A48C-70C3-E28C-2E4C972B19F1}"/>
              </a:ext>
            </a:extLst>
          </p:cNvPr>
          <p:cNvSpPr txBox="1"/>
          <p:nvPr/>
        </p:nvSpPr>
        <p:spPr>
          <a:xfrm>
            <a:off x="24248" y="7105721"/>
            <a:ext cx="5073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Lorem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ipsum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sit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amet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consectetur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adipiscing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elit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sed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do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eiusmod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tempor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incididunt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labore et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dolore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magna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aliqua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Ut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enim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ad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minim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veniam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, quis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nostrud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exercitation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ullamco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laboris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nisi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ut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aliquip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ex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ea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commodo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 </a:t>
            </a:r>
            <a:r>
              <a:rPr lang="pt-BR" sz="12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consequat</a:t>
            </a:r>
            <a:r>
              <a:rPr lang="pt-BR" sz="1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. </a:t>
            </a:r>
            <a:endParaRPr lang="pt-BR" sz="1200" dirty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27B9E699-69FA-0452-4041-B6C9D1D60969}"/>
              </a:ext>
            </a:extLst>
          </p:cNvPr>
          <p:cNvSpPr txBox="1"/>
          <p:nvPr/>
        </p:nvSpPr>
        <p:spPr>
          <a:xfrm>
            <a:off x="24247" y="8013049"/>
            <a:ext cx="5118681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solidFill>
                  <a:srgbClr val="FF0000"/>
                </a:solidFill>
              </a:rPr>
              <a:t>ATENÇÃO: </a:t>
            </a:r>
            <a:r>
              <a:rPr lang="pt-BR" sz="1100" dirty="0">
                <a:solidFill>
                  <a:srgbClr val="FF0000"/>
                </a:solidFill>
              </a:rPr>
              <a:t>essa é apenas uma sugestão de estrutura. A confecção do pôster é livre e os aurores podem incluir imagens, gráficos e figuras, caso necessário.</a:t>
            </a:r>
          </a:p>
        </p:txBody>
      </p:sp>
    </p:spTree>
    <p:extLst>
      <p:ext uri="{BB962C8B-B14F-4D97-AF65-F5344CB8AC3E}">
        <p14:creationId xmlns:p14="http://schemas.microsoft.com/office/powerpoint/2010/main" val="2541353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334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Open Sans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LGuerra Design Gráfico e Digital</dc:creator>
  <cp:lastModifiedBy>Gabriella Ribeiro</cp:lastModifiedBy>
  <cp:revision>7</cp:revision>
  <dcterms:created xsi:type="dcterms:W3CDTF">2023-09-11T21:50:04Z</dcterms:created>
  <dcterms:modified xsi:type="dcterms:W3CDTF">2024-08-06T20:33:51Z</dcterms:modified>
</cp:coreProperties>
</file>