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</p:sldIdLst>
  <p:sldSz cx="5145088" cy="9144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19B"/>
    <a:srgbClr val="F5EC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4" autoAdjust="0"/>
    <p:restoredTop sz="94660"/>
  </p:normalViewPr>
  <p:slideViewPr>
    <p:cSldViewPr snapToGrid="0">
      <p:cViewPr varScale="1">
        <p:scale>
          <a:sx n="82" d="100"/>
          <a:sy n="82" d="100"/>
        </p:scale>
        <p:origin x="27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882" y="1496484"/>
            <a:ext cx="4373325" cy="3183467"/>
          </a:xfrm>
        </p:spPr>
        <p:txBody>
          <a:bodyPr anchor="b"/>
          <a:lstStyle>
            <a:lvl1pPr algn="ctr">
              <a:defRPr sz="3376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3136" y="4802717"/>
            <a:ext cx="3858816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266" indent="0" algn="ctr">
              <a:buNone/>
              <a:defRPr sz="1125"/>
            </a:lvl2pPr>
            <a:lvl3pPr marL="514533" indent="0" algn="ctr">
              <a:buNone/>
              <a:defRPr sz="1013"/>
            </a:lvl3pPr>
            <a:lvl4pPr marL="771799" indent="0" algn="ctr">
              <a:buNone/>
              <a:defRPr sz="900"/>
            </a:lvl4pPr>
            <a:lvl5pPr marL="1029066" indent="0" algn="ctr">
              <a:buNone/>
              <a:defRPr sz="900"/>
            </a:lvl5pPr>
            <a:lvl6pPr marL="1286332" indent="0" algn="ctr">
              <a:buNone/>
              <a:defRPr sz="900"/>
            </a:lvl6pPr>
            <a:lvl7pPr marL="1543599" indent="0" algn="ctr">
              <a:buNone/>
              <a:defRPr sz="900"/>
            </a:lvl7pPr>
            <a:lvl8pPr marL="1800865" indent="0" algn="ctr">
              <a:buNone/>
              <a:defRPr sz="900"/>
            </a:lvl8pPr>
            <a:lvl9pPr marL="2058132" indent="0" algn="ctr">
              <a:buNone/>
              <a:defRPr sz="9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5A52A-3574-4918-9170-96DF7FB1F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414AC-FC00-4892-87D4-9F7F74C4BA56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C50B1-F1FA-445B-8009-2D6F4EE39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E6FDB-1B79-44C2-8F82-986B3A42C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BF434-F0A4-4D0B-8E2E-31E1B9C7E1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696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1D8B8-A5A7-4D9A-8A24-73EAACF7A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30DF7-032E-4F0C-A540-7749E00D7526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AE9D8-0D80-4438-BC13-0AC4AB9ED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18739-A758-42A5-BCF6-0DE27C01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04CAE-800C-444D-AE64-83BB67B4F4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0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1954" y="486834"/>
            <a:ext cx="1109410" cy="774911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725" y="486834"/>
            <a:ext cx="3263915" cy="77491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4C149-EB09-4728-B640-186C96874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63D1F-4158-498A-841C-3D589EF00269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9B4AF-1986-4D04-BBBB-E663A60CD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44BB6-553E-4B85-BA8F-21B4794AC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1FCDB-747B-4900-9C1F-36B5B52FD4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9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352FC-CACB-4DD9-A978-1325FF040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61207-1589-470D-85CC-F19EF2F276C2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DDD63-C06C-40F0-B474-8BFB77051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BA944-1EA7-4EAB-A4A9-45C0DE98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22E7B-563C-439E-9CCA-DF6AA8468B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639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046" y="2279653"/>
            <a:ext cx="4437638" cy="3803649"/>
          </a:xfrm>
        </p:spPr>
        <p:txBody>
          <a:bodyPr anchor="b"/>
          <a:lstStyle>
            <a:lvl1pPr>
              <a:defRPr sz="3376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1046" y="6119286"/>
            <a:ext cx="4437638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266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533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79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906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633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59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86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813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01D1D-FAC8-4752-AD0A-A8DD004D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99CCE-95BC-4B84-BB27-38D7C9FA4776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322C9-C85C-4E3F-9634-CE378978E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194C5-2C3D-48EF-9AD2-5A4301D9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0D9A0-B810-4552-84A0-6DF2D045C0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4524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725" y="2434167"/>
            <a:ext cx="2186662" cy="5801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4701" y="2434167"/>
            <a:ext cx="2186662" cy="5801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9108ED9-26DA-4890-8882-00B2F38C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05C3F-45A6-437C-BA44-B7659542DABA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C285D8-9705-42A4-96DD-F9539CEF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882C6F-EFAB-4EBA-B24B-F4953F83A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1819C-75FD-452F-9D0A-39A6AB7370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127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486836"/>
            <a:ext cx="4437638" cy="176741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396" y="2241551"/>
            <a:ext cx="217661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66" indent="0">
              <a:buNone/>
              <a:defRPr sz="1125" b="1"/>
            </a:lvl2pPr>
            <a:lvl3pPr marL="514533" indent="0">
              <a:buNone/>
              <a:defRPr sz="1013" b="1"/>
            </a:lvl3pPr>
            <a:lvl4pPr marL="771799" indent="0">
              <a:buNone/>
              <a:defRPr sz="900" b="1"/>
            </a:lvl4pPr>
            <a:lvl5pPr marL="1029066" indent="0">
              <a:buNone/>
              <a:defRPr sz="900" b="1"/>
            </a:lvl5pPr>
            <a:lvl6pPr marL="1286332" indent="0">
              <a:buNone/>
              <a:defRPr sz="900" b="1"/>
            </a:lvl6pPr>
            <a:lvl7pPr marL="1543599" indent="0">
              <a:buNone/>
              <a:defRPr sz="900" b="1"/>
            </a:lvl7pPr>
            <a:lvl8pPr marL="1800865" indent="0">
              <a:buNone/>
              <a:defRPr sz="900" b="1"/>
            </a:lvl8pPr>
            <a:lvl9pPr marL="2058132" indent="0">
              <a:buNone/>
              <a:defRPr sz="9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396" y="3340100"/>
            <a:ext cx="2176613" cy="4912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4701" y="2241551"/>
            <a:ext cx="218733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66" indent="0">
              <a:buNone/>
              <a:defRPr sz="1125" b="1"/>
            </a:lvl2pPr>
            <a:lvl3pPr marL="514533" indent="0">
              <a:buNone/>
              <a:defRPr sz="1013" b="1"/>
            </a:lvl3pPr>
            <a:lvl4pPr marL="771799" indent="0">
              <a:buNone/>
              <a:defRPr sz="900" b="1"/>
            </a:lvl4pPr>
            <a:lvl5pPr marL="1029066" indent="0">
              <a:buNone/>
              <a:defRPr sz="900" b="1"/>
            </a:lvl5pPr>
            <a:lvl6pPr marL="1286332" indent="0">
              <a:buNone/>
              <a:defRPr sz="900" b="1"/>
            </a:lvl6pPr>
            <a:lvl7pPr marL="1543599" indent="0">
              <a:buNone/>
              <a:defRPr sz="900" b="1"/>
            </a:lvl7pPr>
            <a:lvl8pPr marL="1800865" indent="0">
              <a:buNone/>
              <a:defRPr sz="900" b="1"/>
            </a:lvl8pPr>
            <a:lvl9pPr marL="2058132" indent="0">
              <a:buNone/>
              <a:defRPr sz="9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4701" y="3340100"/>
            <a:ext cx="2187333" cy="4912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99A84D5-DFE8-4022-8F5A-F9B2124F7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5EB1E-E4A8-4047-80A3-8E12FCA5444A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91124B1-C608-42AF-8DDA-6B55B839F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F05812-F401-4D24-856A-21587BA77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2194B-3EF1-41CB-9A53-A06D0A7D0E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2165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B0C7E12-EDAB-4C6B-978C-DBFDF61D6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286C1-B677-4205-A923-A28C6F9A1AB1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67EFD54-8C06-4916-B1A8-167EE4535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288946B-5C50-4FE0-9C38-DA6FF3355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0B961-F92E-4E06-945A-E19189B7F9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422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EEE99DD-80DA-4AAF-8FE2-C3C51543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4D61B-CDA5-42CE-B34B-CEC15F336309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125A31D-226C-44C6-BDB0-B00BA9F9F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7617E9D-167A-4A42-ABBB-52B31B395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2D1B7-E701-4A9D-B593-4B9B964383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145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609600"/>
            <a:ext cx="1659425" cy="2133600"/>
          </a:xfrm>
        </p:spPr>
        <p:txBody>
          <a:bodyPr anchor="b"/>
          <a:lstStyle>
            <a:lvl1pPr>
              <a:defRPr sz="180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7332" y="1316569"/>
            <a:ext cx="2604701" cy="6498167"/>
          </a:xfr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395" y="2743200"/>
            <a:ext cx="1659425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266" indent="0">
              <a:buNone/>
              <a:defRPr sz="788"/>
            </a:lvl2pPr>
            <a:lvl3pPr marL="514533" indent="0">
              <a:buNone/>
              <a:defRPr sz="675"/>
            </a:lvl3pPr>
            <a:lvl4pPr marL="771799" indent="0">
              <a:buNone/>
              <a:defRPr sz="563"/>
            </a:lvl4pPr>
            <a:lvl5pPr marL="1029066" indent="0">
              <a:buNone/>
              <a:defRPr sz="563"/>
            </a:lvl5pPr>
            <a:lvl6pPr marL="1286332" indent="0">
              <a:buNone/>
              <a:defRPr sz="563"/>
            </a:lvl6pPr>
            <a:lvl7pPr marL="1543599" indent="0">
              <a:buNone/>
              <a:defRPr sz="563"/>
            </a:lvl7pPr>
            <a:lvl8pPr marL="1800865" indent="0">
              <a:buNone/>
              <a:defRPr sz="563"/>
            </a:lvl8pPr>
            <a:lvl9pPr marL="2058132" indent="0">
              <a:buNone/>
              <a:defRPr sz="56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1345F6-3B33-4E60-B466-E78348AA3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6E767-DDF9-4DE3-9A7B-B0CFEE87B024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5EC153-7BF3-43DC-8CB6-AA3F6D70A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78530-FEE4-402C-918C-090F8F77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10E64-1978-4B4E-9DAD-A224BD4CDA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340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609600"/>
            <a:ext cx="1659425" cy="2133600"/>
          </a:xfrm>
        </p:spPr>
        <p:txBody>
          <a:bodyPr anchor="b"/>
          <a:lstStyle>
            <a:lvl1pPr>
              <a:defRPr sz="180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7332" y="1316569"/>
            <a:ext cx="2604701" cy="6498167"/>
          </a:xfrm>
        </p:spPr>
        <p:txBody>
          <a:bodyPr rtlCol="0">
            <a:normAutofit/>
          </a:bodyPr>
          <a:lstStyle>
            <a:lvl1pPr marL="0" indent="0">
              <a:buNone/>
              <a:defRPr sz="1801"/>
            </a:lvl1pPr>
            <a:lvl2pPr marL="257266" indent="0">
              <a:buNone/>
              <a:defRPr sz="1576"/>
            </a:lvl2pPr>
            <a:lvl3pPr marL="514533" indent="0">
              <a:buNone/>
              <a:defRPr sz="1350"/>
            </a:lvl3pPr>
            <a:lvl4pPr marL="771799" indent="0">
              <a:buNone/>
              <a:defRPr sz="1125"/>
            </a:lvl4pPr>
            <a:lvl5pPr marL="1029066" indent="0">
              <a:buNone/>
              <a:defRPr sz="1125"/>
            </a:lvl5pPr>
            <a:lvl6pPr marL="1286332" indent="0">
              <a:buNone/>
              <a:defRPr sz="1125"/>
            </a:lvl6pPr>
            <a:lvl7pPr marL="1543599" indent="0">
              <a:buNone/>
              <a:defRPr sz="1125"/>
            </a:lvl7pPr>
            <a:lvl8pPr marL="1800865" indent="0">
              <a:buNone/>
              <a:defRPr sz="1125"/>
            </a:lvl8pPr>
            <a:lvl9pPr marL="2058132" indent="0">
              <a:buNone/>
              <a:defRPr sz="1125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395" y="2743200"/>
            <a:ext cx="1659425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266" indent="0">
              <a:buNone/>
              <a:defRPr sz="788"/>
            </a:lvl2pPr>
            <a:lvl3pPr marL="514533" indent="0">
              <a:buNone/>
              <a:defRPr sz="675"/>
            </a:lvl3pPr>
            <a:lvl4pPr marL="771799" indent="0">
              <a:buNone/>
              <a:defRPr sz="563"/>
            </a:lvl4pPr>
            <a:lvl5pPr marL="1029066" indent="0">
              <a:buNone/>
              <a:defRPr sz="563"/>
            </a:lvl5pPr>
            <a:lvl6pPr marL="1286332" indent="0">
              <a:buNone/>
              <a:defRPr sz="563"/>
            </a:lvl6pPr>
            <a:lvl7pPr marL="1543599" indent="0">
              <a:buNone/>
              <a:defRPr sz="563"/>
            </a:lvl7pPr>
            <a:lvl8pPr marL="1800865" indent="0">
              <a:buNone/>
              <a:defRPr sz="563"/>
            </a:lvl8pPr>
            <a:lvl9pPr marL="2058132" indent="0">
              <a:buNone/>
              <a:defRPr sz="56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E65F4A9-DD50-4D8D-81E4-A2C4B064C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7E707-B1D6-455B-B575-DFB5D601E3DE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A5EC07-4DF3-4914-91B8-EF00BDCE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2B92EE-96C9-47A8-BA87-0FEE5E731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E365E-A520-417C-8495-1BA31AE09F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5286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B8875F7-4877-47F5-BA00-C9783F10F5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4013" y="487363"/>
            <a:ext cx="443706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2F81970-9606-4A05-9337-1811FDFD2A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4013" y="2433638"/>
            <a:ext cx="4437062" cy="580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143B8-D47B-4E04-A749-74577CACA3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013" y="8475663"/>
            <a:ext cx="1157287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0C664EC-5CF2-4CD7-871B-4BC2C7604379}" type="datetimeFigureOut">
              <a:rPr lang="pt-BR"/>
              <a:pPr>
                <a:defRPr/>
              </a:pPr>
              <a:t>01/07/2026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0AD1F-A553-4ECB-8619-F4013442E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4975" y="8475663"/>
            <a:ext cx="1735138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5FA3B-C5F5-4800-A1E5-89954A753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33788" y="8475663"/>
            <a:ext cx="1157287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539E4D-7873-4A36-AA93-0C3E6B47BA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28588" indent="-128588" algn="l" defTabSz="514350" rtl="0" eaLnBrk="0" fontAlgn="base" hangingPunct="0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965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232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498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765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66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533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99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9066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332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599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865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8132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>
            <a:extLst>
              <a:ext uri="{FF2B5EF4-FFF2-40B4-BE49-F238E27FC236}">
                <a16:creationId xmlns:a16="http://schemas.microsoft.com/office/drawing/2014/main" id="{AAC6C6E1-BF5C-4115-8E69-D975CBBBA1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19350" y="222250"/>
            <a:ext cx="45021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051" name="Google Shape;111;p6">
            <a:extLst>
              <a:ext uri="{FF2B5EF4-FFF2-40B4-BE49-F238E27FC236}">
                <a16:creationId xmlns:a16="http://schemas.microsoft.com/office/drawing/2014/main" id="{E486E3A5-598F-47A5-9874-A4DE23798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319088"/>
            <a:ext cx="3200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defTabSz="514350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6549C"/>
              </a:buClr>
              <a:buSzPts val="3600"/>
              <a:buFont typeface="Open Sans" panose="020B0606030504020204" pitchFamily="34" charset="0"/>
              <a:buNone/>
            </a:pPr>
            <a:r>
              <a:rPr lang="en-US" altLang="pt-BR" sz="2400" b="1" i="1">
                <a:solidFill>
                  <a:srgbClr val="06549C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Título do Trabalho</a:t>
            </a:r>
            <a:endParaRPr lang="en-US" altLang="pt-BR" sz="2400">
              <a:solidFill>
                <a:srgbClr val="06549C"/>
              </a:solidFill>
              <a:latin typeface="Calibri Light" panose="020F0302020204030204" pitchFamily="34" charset="0"/>
            </a:endParaRPr>
          </a:p>
        </p:txBody>
      </p:sp>
      <p:sp>
        <p:nvSpPr>
          <p:cNvPr id="2052" name="Google Shape;112;p6">
            <a:extLst>
              <a:ext uri="{FF2B5EF4-FFF2-40B4-BE49-F238E27FC236}">
                <a16:creationId xmlns:a16="http://schemas.microsoft.com/office/drawing/2014/main" id="{B8FE7D0A-3433-42CC-934B-E953C55ED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627063"/>
            <a:ext cx="3200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6549C"/>
              </a:buClr>
              <a:buSzPts val="2400"/>
              <a:buFont typeface="Open Sans" panose="020B0606030504020204" pitchFamily="34" charset="0"/>
              <a:buNone/>
            </a:pPr>
            <a:r>
              <a:rPr lang="en-US" altLang="pt-BR" b="1" i="1">
                <a:solidFill>
                  <a:srgbClr val="06549C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Autores e Instituição</a:t>
            </a:r>
            <a:endParaRPr lang="pt-BR" altLang="pt-BR">
              <a:solidFill>
                <a:srgbClr val="06549C"/>
              </a:solidFill>
            </a:endParaRPr>
          </a:p>
        </p:txBody>
      </p:sp>
      <p:sp>
        <p:nvSpPr>
          <p:cNvPr id="2054" name="CaixaDeTexto 5">
            <a:extLst>
              <a:ext uri="{FF2B5EF4-FFF2-40B4-BE49-F238E27FC236}">
                <a16:creationId xmlns:a16="http://schemas.microsoft.com/office/drawing/2014/main" id="{F69CFB88-24D6-494D-AF77-A68C1FBF3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87585"/>
            <a:ext cx="2490489" cy="339725"/>
          </a:xfrm>
          <a:prstGeom prst="rect">
            <a:avLst/>
          </a:prstGeom>
          <a:solidFill>
            <a:srgbClr val="0151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8576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4293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90011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15728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6144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716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288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860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Introdução</a:t>
            </a:r>
          </a:p>
        </p:txBody>
      </p:sp>
      <p:sp>
        <p:nvSpPr>
          <p:cNvPr id="2056" name="CaixaDeTexto 5">
            <a:extLst>
              <a:ext uri="{FF2B5EF4-FFF2-40B4-BE49-F238E27FC236}">
                <a16:creationId xmlns:a16="http://schemas.microsoft.com/office/drawing/2014/main" id="{B4D46726-A476-4968-862B-BEF0F1465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599" y="1289173"/>
            <a:ext cx="2490490" cy="338137"/>
          </a:xfrm>
          <a:prstGeom prst="rect">
            <a:avLst/>
          </a:prstGeom>
          <a:solidFill>
            <a:srgbClr val="0151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8576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4293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90011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15728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6144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716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288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860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Objetivo</a:t>
            </a:r>
          </a:p>
        </p:txBody>
      </p:sp>
      <p:sp>
        <p:nvSpPr>
          <p:cNvPr id="44" name="CaixaDeTexto 11">
            <a:extLst>
              <a:ext uri="{FF2B5EF4-FFF2-40B4-BE49-F238E27FC236}">
                <a16:creationId xmlns:a16="http://schemas.microsoft.com/office/drawing/2014/main" id="{0750F9D7-6E12-4AFD-B33F-5589408EC219}"/>
              </a:ext>
            </a:extLst>
          </p:cNvPr>
          <p:cNvSpPr txBox="1"/>
          <p:nvPr/>
        </p:nvSpPr>
        <p:spPr>
          <a:xfrm>
            <a:off x="172740" y="4328961"/>
            <a:ext cx="23177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Lorem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ipsum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sit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amet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consectetur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adipiscing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elit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sed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do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eiusmod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tempor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incididunt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ut labore et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magna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aliqua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. Ut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enim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ad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minim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veniam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quis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nostrud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exercitation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ullamco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laboris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nisi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ut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aliquip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ex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ea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commodo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consequat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.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Duis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aute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irure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in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reprehenderit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in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voluptate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velit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esse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cillum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eu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fugiat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nulla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pariatur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. </a:t>
            </a:r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58" name="CaixaDeTexto 5">
            <a:extLst>
              <a:ext uri="{FF2B5EF4-FFF2-40B4-BE49-F238E27FC236}">
                <a16:creationId xmlns:a16="http://schemas.microsoft.com/office/drawing/2014/main" id="{18F8F994-50CB-497D-A2EB-D60835119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3940175"/>
            <a:ext cx="2490490" cy="338138"/>
          </a:xfrm>
          <a:prstGeom prst="rect">
            <a:avLst/>
          </a:prstGeom>
          <a:solidFill>
            <a:srgbClr val="0151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8576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4293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90011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15728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6144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716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288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860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Métodos</a:t>
            </a:r>
          </a:p>
        </p:txBody>
      </p:sp>
      <p:sp>
        <p:nvSpPr>
          <p:cNvPr id="2060" name="CaixaDeTexto 5">
            <a:extLst>
              <a:ext uri="{FF2B5EF4-FFF2-40B4-BE49-F238E27FC236}">
                <a16:creationId xmlns:a16="http://schemas.microsoft.com/office/drawing/2014/main" id="{8BE04521-150F-422E-A88C-9CABC39D8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7421" y="3935413"/>
            <a:ext cx="2467230" cy="339725"/>
          </a:xfrm>
          <a:prstGeom prst="rect">
            <a:avLst/>
          </a:prstGeom>
          <a:solidFill>
            <a:srgbClr val="0151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8576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4293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90011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15728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6144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716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288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860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Resultados</a:t>
            </a:r>
          </a:p>
        </p:txBody>
      </p:sp>
      <p:sp>
        <p:nvSpPr>
          <p:cNvPr id="2061" name="CaixaDeTexto 9">
            <a:extLst>
              <a:ext uri="{FF2B5EF4-FFF2-40B4-BE49-F238E27FC236}">
                <a16:creationId xmlns:a16="http://schemas.microsoft.com/office/drawing/2014/main" id="{21067F90-17B7-4019-B078-6796A6404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92765"/>
            <a:ext cx="5145088" cy="338138"/>
          </a:xfrm>
          <a:prstGeom prst="rect">
            <a:avLst/>
          </a:prstGeom>
          <a:solidFill>
            <a:srgbClr val="0151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8576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4293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900113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157288" indent="-128588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6144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716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288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86088" indent="-128588" defTabSz="4572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Conclusão</a:t>
            </a:r>
          </a:p>
        </p:txBody>
      </p:sp>
      <p:sp>
        <p:nvSpPr>
          <p:cNvPr id="53" name="CaixaDeTexto 14">
            <a:extLst>
              <a:ext uri="{FF2B5EF4-FFF2-40B4-BE49-F238E27FC236}">
                <a16:creationId xmlns:a16="http://schemas.microsoft.com/office/drawing/2014/main" id="{B5D1195F-0B68-441E-A850-89AD860304AF}"/>
              </a:ext>
            </a:extLst>
          </p:cNvPr>
          <p:cNvSpPr txBox="1"/>
          <p:nvPr/>
        </p:nvSpPr>
        <p:spPr>
          <a:xfrm>
            <a:off x="222738" y="6989955"/>
            <a:ext cx="47126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Lorem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ipsum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sit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amet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consectetur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adipiscing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elit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sed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do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eiusmod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tempor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incididunt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ut labore et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magna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aliqua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. Ut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enim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ad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minim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veniam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quis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nostrud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exercitation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ullamco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laboris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nisi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ut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aliquip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ex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ea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commodo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consequat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. </a:t>
            </a:r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63" name="CaixaDeTexto 53">
            <a:extLst>
              <a:ext uri="{FF2B5EF4-FFF2-40B4-BE49-F238E27FC236}">
                <a16:creationId xmlns:a16="http://schemas.microsoft.com/office/drawing/2014/main" id="{1C7E88D7-29E3-4587-91C5-A004C4333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875465"/>
            <a:ext cx="5145088" cy="4302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sz="1100" b="1" dirty="0">
                <a:solidFill>
                  <a:srgbClr val="FF0000"/>
                </a:solidFill>
              </a:rPr>
              <a:t>ATENÇÃO: </a:t>
            </a:r>
            <a:r>
              <a:rPr lang="pt-BR" altLang="pt-BR" sz="1100" dirty="0">
                <a:solidFill>
                  <a:srgbClr val="FF0000"/>
                </a:solidFill>
              </a:rPr>
              <a:t>essa é apenas uma sugestão de estrutura. A confecção do pôster é livre e os aurores podem incluir imagens, gráficos e figuras, caso necessário.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D045519-65EB-4D11-AB96-88BF84099F2C}"/>
              </a:ext>
            </a:extLst>
          </p:cNvPr>
          <p:cNvGrpSpPr/>
          <p:nvPr/>
        </p:nvGrpSpPr>
        <p:grpSpPr>
          <a:xfrm>
            <a:off x="149205" y="1674868"/>
            <a:ext cx="4846679" cy="2135539"/>
            <a:chOff x="148492" y="1733483"/>
            <a:chExt cx="4846679" cy="2135539"/>
          </a:xfrm>
        </p:grpSpPr>
        <p:sp>
          <p:nvSpPr>
            <p:cNvPr id="35" name="CaixaDeTexto 11">
              <a:extLst>
                <a:ext uri="{FF2B5EF4-FFF2-40B4-BE49-F238E27FC236}">
                  <a16:creationId xmlns:a16="http://schemas.microsoft.com/office/drawing/2014/main" id="{BC4D46D3-2E25-4552-9FEA-E4C3451CAE11}"/>
                </a:ext>
              </a:extLst>
            </p:cNvPr>
            <p:cNvSpPr txBox="1"/>
            <p:nvPr/>
          </p:nvSpPr>
          <p:spPr>
            <a:xfrm>
              <a:off x="148492" y="1733483"/>
              <a:ext cx="2317750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Lorem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ipsum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dolor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sit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amet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,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consectetur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adipiscing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elit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,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sed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do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eiusmod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tempor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incididunt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ut labore et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dolore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magna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aliqua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. Ut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enim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ad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minim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veniam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, quis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nostrud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exercitation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ullamco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laboris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nisi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ut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aliquip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ex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ea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commodo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consequat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.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Duis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aute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irure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dolor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in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reprehenderit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in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voluptate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velit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esse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cillum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dolore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eu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fugiat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nulla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pariatur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. </a:t>
              </a:r>
              <a:endPara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CaixaDeTexto 11">
              <a:extLst>
                <a:ext uri="{FF2B5EF4-FFF2-40B4-BE49-F238E27FC236}">
                  <a16:creationId xmlns:a16="http://schemas.microsoft.com/office/drawing/2014/main" id="{7CCE7AB3-520A-4FD0-9BC0-92F095FF7F22}"/>
                </a:ext>
              </a:extLst>
            </p:cNvPr>
            <p:cNvSpPr txBox="1"/>
            <p:nvPr/>
          </p:nvSpPr>
          <p:spPr>
            <a:xfrm>
              <a:off x="2677421" y="1745364"/>
              <a:ext cx="2317750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Lorem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ipsum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dolor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sit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amet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,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consectetur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adipiscing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elit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,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sed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do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eiusmod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tempor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incididunt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ut labore et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dolore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magna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aliqua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. Ut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enim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ad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minim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veniam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, quis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nostrud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exercitation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ullamco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laboris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nisi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ut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aliquip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ex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ea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commodo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consequat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.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Duis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aute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irure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dolor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in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reprehenderit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in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voluptate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velit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esse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cillum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dolore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eu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fugiat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nulla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 </a:t>
              </a:r>
              <a:r>
                <a:rPr lang="pt-BR" sz="1100" dirty="0" err="1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pariatur</a:t>
              </a:r>
              <a:r>
                <a:rPr lang="pt-BR" sz="1100" dirty="0">
                  <a:solidFill>
                    <a:srgbClr val="000000"/>
                  </a:solidFill>
                  <a:highlight>
                    <a:srgbClr val="FFFFFF"/>
                  </a:highlight>
                  <a:latin typeface="Open Sans" panose="020B0606030504020204" pitchFamily="34" charset="0"/>
                </a:rPr>
                <a:t>. </a:t>
              </a:r>
              <a:endPara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7" name="CaixaDeTexto 11">
            <a:extLst>
              <a:ext uri="{FF2B5EF4-FFF2-40B4-BE49-F238E27FC236}">
                <a16:creationId xmlns:a16="http://schemas.microsoft.com/office/drawing/2014/main" id="{D4085446-2C31-485F-BD75-94FD4D7BF1A8}"/>
              </a:ext>
            </a:extLst>
          </p:cNvPr>
          <p:cNvSpPr txBox="1"/>
          <p:nvPr/>
        </p:nvSpPr>
        <p:spPr>
          <a:xfrm>
            <a:off x="2678134" y="4332107"/>
            <a:ext cx="23177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Lorem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ipsum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sit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amet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consectetur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adipiscing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elit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sed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do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eiusmod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tempor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incididunt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ut labore et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magna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aliqua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. Ut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enim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ad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minim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veniam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, quis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nostrud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exercitation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ullamco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laboris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nisi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ut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aliquip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ex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ea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commodo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consequat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.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Duis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aute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irure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in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reprehenderit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in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voluptate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velit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esse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cillum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dolore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eu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fugiat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nulla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pt-BR" sz="1100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pariatur</a:t>
            </a:r>
            <a:r>
              <a:rPr lang="pt-BR" sz="11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</a:rPr>
              <a:t>. </a:t>
            </a:r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314</Words>
  <Application>Microsoft Office PowerPoint</Application>
  <PresentationFormat>Personalizar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Calibri</vt:lpstr>
      <vt:lpstr>Arial</vt:lpstr>
      <vt:lpstr>Calibri Light</vt:lpstr>
      <vt:lpstr>Open Sans</vt:lpstr>
      <vt:lpstr>Lato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LGuerra Design Gráfico e Digital</dc:creator>
  <cp:lastModifiedBy>LGuerra</cp:lastModifiedBy>
  <cp:revision>16</cp:revision>
  <dcterms:created xsi:type="dcterms:W3CDTF">2023-09-11T21:50:04Z</dcterms:created>
  <dcterms:modified xsi:type="dcterms:W3CDTF">2026-07-02T01:58:30Z</dcterms:modified>
</cp:coreProperties>
</file>