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  <p:sldMasterId id="2147483652" r:id="rId3"/>
    <p:sldMasterId id="2147483654" r:id="rId4"/>
    <p:sldMasterId id="2147483655" r:id="rId5"/>
  </p:sldMasterIdLst>
  <p:notesMasterIdLst>
    <p:notesMasterId r:id="rId13"/>
  </p:notesMasterIdLst>
  <p:sldIdLst>
    <p:sldId id="256" r:id="rId6"/>
    <p:sldId id="257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Open Sans Semibold" panose="020F0502020204030204" pitchFamily="34" charset="0"/>
      <p:bold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hjpbSelXp2Rsxv361KCovMhbhOe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Conteúdo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ição">
  <p:cSld name="Transiçã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 txBox="1"/>
          <p:nvPr/>
        </p:nvSpPr>
        <p:spPr>
          <a:xfrm>
            <a:off x="566737" y="3500437"/>
            <a:ext cx="80105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2000"/>
              <a:buFont typeface="Open Sans"/>
              <a:buNone/>
            </a:pPr>
            <a:r>
              <a:rPr lang="en-US" sz="2000" b="1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Nome do Palestrante</a:t>
            </a:r>
            <a:endParaRPr/>
          </a:p>
        </p:txBody>
      </p:sp>
      <p:sp>
        <p:nvSpPr>
          <p:cNvPr id="23" name="Google Shape;23;p2"/>
          <p:cNvSpPr txBox="1"/>
          <p:nvPr/>
        </p:nvSpPr>
        <p:spPr>
          <a:xfrm>
            <a:off x="609600" y="3829050"/>
            <a:ext cx="7924800" cy="41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1600"/>
              <a:buFont typeface="Open Sans"/>
              <a:buNone/>
            </a:pPr>
            <a:r>
              <a:rPr lang="en-US" sz="1600" b="0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Credenciais</a:t>
            </a:r>
            <a:endParaRPr/>
          </a:p>
        </p:txBody>
      </p:sp>
      <p:sp>
        <p:nvSpPr>
          <p:cNvPr id="24" name="Google Shape;24;p2"/>
          <p:cNvSpPr txBox="1"/>
          <p:nvPr/>
        </p:nvSpPr>
        <p:spPr>
          <a:xfrm>
            <a:off x="681037" y="2800350"/>
            <a:ext cx="7781925" cy="415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2000"/>
              <a:buFont typeface="Open Sans"/>
              <a:buNone/>
            </a:pPr>
            <a:r>
              <a:rPr lang="en-US" sz="2000" b="0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Subtítulo</a:t>
            </a:r>
            <a:endParaRPr/>
          </a:p>
        </p:txBody>
      </p:sp>
      <p:sp>
        <p:nvSpPr>
          <p:cNvPr id="25" name="Google Shape;25;p2"/>
          <p:cNvSpPr txBox="1"/>
          <p:nvPr/>
        </p:nvSpPr>
        <p:spPr>
          <a:xfrm>
            <a:off x="609600" y="1903412"/>
            <a:ext cx="7924800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3500"/>
              <a:buFont typeface="Open Sans"/>
              <a:buNone/>
            </a:pPr>
            <a:r>
              <a:rPr lang="en-US" sz="3500" b="1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Título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 txBox="1"/>
          <p:nvPr/>
        </p:nvSpPr>
        <p:spPr>
          <a:xfrm>
            <a:off x="954087" y="1512887"/>
            <a:ext cx="7234237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69A3"/>
              </a:buClr>
              <a:buSzPts val="1800"/>
              <a:buFont typeface="Open Sans SemiBold"/>
              <a:buNone/>
            </a:pPr>
            <a:r>
              <a:rPr lang="en-US" sz="1800" b="0" i="1" u="none" strike="noStrike" cap="none">
                <a:solidFill>
                  <a:srgbClr val="2469A3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Declaração de Conflito de Interesse</a:t>
            </a:r>
            <a:endParaRPr/>
          </a:p>
        </p:txBody>
      </p:sp>
      <p:sp>
        <p:nvSpPr>
          <p:cNvPr id="35" name="Google Shape;35;p3"/>
          <p:cNvSpPr txBox="1"/>
          <p:nvPr/>
        </p:nvSpPr>
        <p:spPr>
          <a:xfrm>
            <a:off x="954087" y="2214562"/>
            <a:ext cx="7234237" cy="1335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469A3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2469A3"/>
                </a:solidFill>
                <a:latin typeface="Open Sans"/>
                <a:ea typeface="Open Sans"/>
                <a:cs typeface="Open Sans"/>
                <a:sym typeface="Open Sans"/>
              </a:rPr>
              <a:t>De acordo com a Resolução 1595/2000 do Conselho Federal de Medicina (CFM) e com a RDC 96/2008 da Agência Nacional de Vigilância Sanitária (ANVISA), declaro que:</a:t>
            </a:r>
            <a:endParaRPr sz="1400" b="0" i="0" u="none" strike="noStrike" cap="none">
              <a:solidFill>
                <a:srgbClr val="2469A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2469A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2469A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469A3"/>
              </a:buClr>
              <a:buSzPts val="1100"/>
              <a:buFont typeface="Open Sans"/>
              <a:buNone/>
            </a:pPr>
            <a:r>
              <a:rPr lang="en-US" sz="1100" b="0" i="0" u="none" strike="noStrike" cap="none">
                <a:solidFill>
                  <a:srgbClr val="2469A3"/>
                </a:solidFill>
                <a:latin typeface="Open Sans"/>
                <a:ea typeface="Open Sans"/>
                <a:cs typeface="Open Sans"/>
                <a:sym typeface="Open Sans"/>
              </a:rPr>
              <a:t>Sou palestrante convidado para este Evento Científico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573087" y="2571750"/>
            <a:ext cx="7997825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Transição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/>
        </p:nvSpPr>
        <p:spPr>
          <a:xfrm>
            <a:off x="560387" y="3224212"/>
            <a:ext cx="8023225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2400"/>
              <a:buFont typeface="Open Sans"/>
              <a:buNone/>
            </a:pPr>
            <a:r>
              <a:rPr lang="en-US" sz="2400" b="1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Nome do Palestrante</a:t>
            </a:r>
            <a:endParaRPr/>
          </a:p>
        </p:txBody>
      </p:sp>
      <p:sp>
        <p:nvSpPr>
          <p:cNvPr id="54" name="Google Shape;54;p7"/>
          <p:cNvSpPr txBox="1"/>
          <p:nvPr/>
        </p:nvSpPr>
        <p:spPr>
          <a:xfrm>
            <a:off x="2605087" y="3694112"/>
            <a:ext cx="3933825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2000"/>
              <a:buFont typeface="Open Sans"/>
              <a:buNone/>
            </a:pPr>
            <a:r>
              <a:rPr lang="en-US" sz="2000" b="0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Contatos</a:t>
            </a:r>
            <a:endParaRPr/>
          </a:p>
        </p:txBody>
      </p:sp>
      <p:sp>
        <p:nvSpPr>
          <p:cNvPr id="55" name="Google Shape;55;p7"/>
          <p:cNvSpPr txBox="1"/>
          <p:nvPr/>
        </p:nvSpPr>
        <p:spPr>
          <a:xfrm>
            <a:off x="3138487" y="2274887"/>
            <a:ext cx="2867025" cy="593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6549C"/>
              </a:buClr>
              <a:buSzPts val="3600"/>
              <a:buFont typeface="Open Sans"/>
              <a:buNone/>
            </a:pPr>
            <a:r>
              <a:rPr lang="en-US" sz="3600" b="1" i="1" u="none" strike="noStrike" cap="none">
                <a:solidFill>
                  <a:srgbClr val="06549C"/>
                </a:solidFill>
                <a:latin typeface="Open Sans"/>
                <a:ea typeface="Open Sans"/>
                <a:cs typeface="Open Sans"/>
                <a:sym typeface="Open Sans"/>
              </a:rPr>
              <a:t>Obrigado!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ema do Offic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Apresentação na tela (16:9)</PresentationFormat>
  <Paragraphs>13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Open Sans</vt:lpstr>
      <vt:lpstr>Open Sans Semibold</vt:lpstr>
      <vt:lpstr>1_Tema do Office</vt:lpstr>
      <vt:lpstr>2_Tema do Office</vt:lpstr>
      <vt:lpstr>4_Tema do Office</vt:lpstr>
      <vt:lpstr>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Transição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LGuerra Design Gráfico e Digital</dc:creator>
  <cp:lastModifiedBy>Bruna Mendaluk I US!</cp:lastModifiedBy>
  <cp:revision>1</cp:revision>
  <dcterms:created xsi:type="dcterms:W3CDTF">2021-08-11T23:21:14Z</dcterms:created>
  <dcterms:modified xsi:type="dcterms:W3CDTF">2026-08-17T21:44:33Z</dcterms:modified>
</cp:coreProperties>
</file>